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6E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FC6E0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«Сказка </a:t>
            </a:r>
            <a:r>
              <a:rPr lang="ru-RU" b="1" dirty="0" smtClean="0">
                <a:solidFill>
                  <a:srgbClr val="002060"/>
                </a:solidFill>
              </a:rPr>
              <a:t>про одинокий </a:t>
            </a:r>
            <a:r>
              <a:rPr lang="ru-RU" b="1" dirty="0" smtClean="0">
                <a:solidFill>
                  <a:srgbClr val="002060"/>
                </a:solidFill>
              </a:rPr>
              <a:t>мандарин»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3356992"/>
            <a:ext cx="356044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Создана учениками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 Д </a:t>
            </a:r>
            <a:r>
              <a:rPr lang="ru-RU" b="1" baseline="30000" dirty="0" smtClean="0">
                <a:solidFill>
                  <a:srgbClr val="002060"/>
                </a:solidFill>
              </a:rPr>
              <a:t>,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класса по мотивам фильма «Мандарин»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Записана педагогом-психологом Ивановой И.М.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E: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2952328" cy="44284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7209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		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Жил да был Мандарин,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			Он ни с кем не дружил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		Было скучно ему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		Быть все время одному.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F:\ма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119" y="1340768"/>
            <a:ext cx="3534231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2390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Однажды повстречал он такого же как он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 был очень удивлен....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F:\Без назва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9447" y="2924944"/>
            <a:ext cx="6072142" cy="34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500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Он такого же цвета как и Я!</a:t>
            </a:r>
          </a:p>
          <a:p>
            <a:pPr>
              <a:buFontTx/>
              <a:buChar char="-"/>
            </a:pPr>
            <a:r>
              <a:rPr lang="ru-RU" dirty="0" smtClean="0"/>
              <a:t>Напрошусь к нему в друзья...</a:t>
            </a:r>
          </a:p>
          <a:p>
            <a:pPr>
              <a:buFontTx/>
              <a:buChar char="-"/>
            </a:pPr>
            <a:r>
              <a:rPr lang="ru-RU" dirty="0" smtClean="0"/>
              <a:t>Будем вместе мы играть, </a:t>
            </a:r>
          </a:p>
          <a:p>
            <a:pPr>
              <a:buFontTx/>
              <a:buChar char="-"/>
            </a:pPr>
            <a:r>
              <a:rPr lang="ru-RU" dirty="0" smtClean="0"/>
              <a:t>Песни петь, читать, гулять ....</a:t>
            </a:r>
          </a:p>
          <a:p>
            <a:endParaRPr lang="ru-RU" dirty="0"/>
          </a:p>
        </p:txBody>
      </p:sp>
      <p:pic>
        <p:nvPicPr>
          <p:cNvPr id="3074" name="Picture 2" descr="F:\1639537069_55-papik-pro-p-mandarin-risunok-5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3397560" cy="271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261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Чтобы были друзья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Нужно быть открытым,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Не бояться подходить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предлагать дружить!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 descr="F:\SKNtHDOcibqZMYeEt97bo8wvDMXcjL050Jlae4rNwLONhrXM7ODz9zHqQZHt7mMZEWCLdV7oLj0-LLrcHy__LRLGyF0HN6xx-rFNnTPal0lurK__q-98iqpidf8TwiA_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52736"/>
            <a:ext cx="3837806" cy="3837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14045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75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«Сказка про одинокий мандарин»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Сказка про одинокий мандарин</dc:title>
  <dc:creator>user</dc:creator>
  <cp:lastModifiedBy>Пользователь</cp:lastModifiedBy>
  <cp:revision>6</cp:revision>
  <dcterms:created xsi:type="dcterms:W3CDTF">2022-11-24T10:40:17Z</dcterms:created>
  <dcterms:modified xsi:type="dcterms:W3CDTF">2022-12-15T02:49:45Z</dcterms:modified>
</cp:coreProperties>
</file>